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86" r:id="rId5"/>
    <p:sldId id="287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tte Ris" initials="LR" lastIdx="3" clrIdx="0">
    <p:extLst>
      <p:ext uri="{19B8F6BF-5375-455C-9EA6-DF929625EA0E}">
        <p15:presenceInfo xmlns:p15="http://schemas.microsoft.com/office/powerpoint/2012/main" userId="S::lotte@2bsocializednl.onmicrosoft.com::37f25fcd-0f59-4d23-9162-9de64c3ebee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A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07"/>
    <p:restoredTop sz="94737"/>
  </p:normalViewPr>
  <p:slideViewPr>
    <p:cSldViewPr snapToGrid="0" snapToObjects="1">
      <p:cViewPr varScale="1">
        <p:scale>
          <a:sx n="108" d="100"/>
          <a:sy n="108" d="100"/>
        </p:scale>
        <p:origin x="5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364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D5FD3-D9AA-A342-B28F-442E714CD82B}" type="datetimeFigureOut">
              <a:rPr lang="nl-NL" smtClean="0"/>
              <a:t>04-04-2022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F2113-004E-BD4A-9E81-A60EE097E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102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69771B-3B73-B043-8C5A-3ACEB9B2A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369D50D-137F-354D-B914-1A4778EE8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D08492-C0FB-134C-87AD-CCF8B932F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6B76-CD3A-3141-B70D-446E5F29E8F5}" type="datetimeFigureOut">
              <a:rPr lang="nl-NL" smtClean="0"/>
              <a:t>04-04-2022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CC54F5-831C-254D-83D4-1001C8E61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156740-5E0C-E14B-BE31-612ADDA46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AB9A-B89D-E94B-8559-7050680C47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2980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83FA2D-23CC-914C-B569-987DC80B7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061FF3B-5739-E848-9487-0C0175DE5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765430-9BC8-E045-84AB-8D1A484C1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6B76-CD3A-3141-B70D-446E5F29E8F5}" type="datetimeFigureOut">
              <a:rPr lang="nl-NL" smtClean="0"/>
              <a:t>04-04-2022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1EA931-2115-3D4A-A18A-5DD97E211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2E0620-099F-1A4F-A412-61D53D74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AB9A-B89D-E94B-8559-7050680C47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494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CF0E40E-6BDA-AF40-B962-59DDDA107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22A03D6-5BC8-1D46-BD4B-BF7B400E3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63907C-BE8C-0D48-A115-51C719229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6B76-CD3A-3141-B70D-446E5F29E8F5}" type="datetimeFigureOut">
              <a:rPr lang="nl-NL" smtClean="0"/>
              <a:t>04-04-2022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39C837-14E1-1342-B695-2F1332865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BA0649-0F89-B140-9B30-AE57DC766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AB9A-B89D-E94B-8559-7050680C47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36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D0B61-76B3-344A-8A17-D4C819A12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139191-4B3C-E740-AC65-460CCFCF5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732ABA-6C0B-E249-85AD-D7817C53F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6B76-CD3A-3141-B70D-446E5F29E8F5}" type="datetimeFigureOut">
              <a:rPr lang="nl-NL" smtClean="0"/>
              <a:t>04-04-2022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7591A1-6C0C-0F48-B7AA-CB0693EDA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F578F8-8F10-B040-9589-A384696F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AB9A-B89D-E94B-8559-7050680C47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230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430260-8672-5A4D-9E35-DCA243075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31D8BE-C9DF-2C42-9266-643128FA6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2054DD-7FDF-0344-AB9E-9A1D02B3E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6B76-CD3A-3141-B70D-446E5F29E8F5}" type="datetimeFigureOut">
              <a:rPr lang="nl-NL" smtClean="0"/>
              <a:t>04-04-2022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4243E5-E916-A043-9CA1-1A5477F48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8044CD-8D3B-2849-841C-6503663A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AB9A-B89D-E94B-8559-7050680C47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056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A93D73-4FDF-A847-8164-7391739F4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3A2BFF-960B-E44B-93D5-2DBD1ECDB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5583CBA-73CF-B241-9AEE-771A6B1EA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23091C5-DEE0-5C4F-833F-EDC9BC7B9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6B76-CD3A-3141-B70D-446E5F29E8F5}" type="datetimeFigureOut">
              <a:rPr lang="nl-NL" smtClean="0"/>
              <a:t>04-04-2022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AF376D-99DD-EC44-B508-F9754913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F15DC6B-F34A-E846-9850-CD2F3F1A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AB9A-B89D-E94B-8559-7050680C47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655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5B6C58-F42A-E34E-9D03-1F995A4C0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1297060-73DF-B44A-B257-C4095E3B8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0E0660B-0C9C-D143-9C8B-47767828B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6211135-D83B-4343-9258-2886A29372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ECC8585-B6E7-CC45-848F-8AD32EAE92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460CBB8-0BA2-984A-A449-BF5C6B39A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6B76-CD3A-3141-B70D-446E5F29E8F5}" type="datetimeFigureOut">
              <a:rPr lang="nl-NL" smtClean="0"/>
              <a:t>04-04-2022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4C3B59D-5950-A34C-95F7-A0EDE3866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36464EA-ACBA-5243-8E9C-47BAB8460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AB9A-B89D-E94B-8559-7050680C47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622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0A4901-CD95-8145-9807-B8B268E70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B8950BA-6D0D-5F4C-AFFF-520063735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6B76-CD3A-3141-B70D-446E5F29E8F5}" type="datetimeFigureOut">
              <a:rPr lang="nl-NL" smtClean="0"/>
              <a:t>04-04-2022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A4AD886-7A66-C54A-9A1B-387BC492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339826F-CC8F-E841-B330-6DB8E82A2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AB9A-B89D-E94B-8559-7050680C47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637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78F8CEF-A3FC-4947-B3D6-4396C93C2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6B76-CD3A-3141-B70D-446E5F29E8F5}" type="datetimeFigureOut">
              <a:rPr lang="nl-NL" smtClean="0"/>
              <a:t>04-04-2022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AA1515A-C97A-F540-ACF7-DAD8DF8EA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E642D22-5BCA-0540-9698-560B9185C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AB9A-B89D-E94B-8559-7050680C47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371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1FA4E-5485-E741-8F35-E782350A9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C5F04F-5913-1841-8CB2-7C13C08E3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66853D8-9475-B240-8663-883285CDD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53D385-12CB-F440-81DA-F7E78F499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6B76-CD3A-3141-B70D-446E5F29E8F5}" type="datetimeFigureOut">
              <a:rPr lang="nl-NL" smtClean="0"/>
              <a:t>04-04-2022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66786A3-5EF1-2749-8E01-596C316B8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8B280A9-EA83-7D4A-8DCA-AB178E7A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AB9A-B89D-E94B-8559-7050680C47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739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EDE5B9-342D-7A47-84D9-4D48E7878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93D8AA3-5B22-6F44-861A-EA22D3E11F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1566EA8-2D13-3D47-ADDD-FB4D4A5AD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5A446F8-697F-9C4F-8D0E-E803DCE84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6B76-CD3A-3141-B70D-446E5F29E8F5}" type="datetimeFigureOut">
              <a:rPr lang="nl-NL" smtClean="0"/>
              <a:t>04-04-2022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792BBF4-88FD-4C46-A6C2-4C648ADD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39D3191-0F53-A141-9B49-2A00645D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AB9A-B89D-E94B-8559-7050680C47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615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96DB2CB-FADC-564C-A1BC-E686AE153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C0C2C16-9572-8D41-99EC-109DBE417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DEBE89-4A55-B748-AD21-42FB81B1F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46B76-CD3A-3141-B70D-446E5F29E8F5}" type="datetimeFigureOut">
              <a:rPr lang="nl-NL" smtClean="0"/>
              <a:t>04-04-2022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ED1D5C-DB03-7546-ACE3-97466F15A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BD2DFD-9D8C-294C-809E-9135D3B28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3AB9A-B89D-E94B-8559-7050680C47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76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appy Tune (ZANG) 15 Sec.wav">
            <a:hlinkClick r:id="" action="ppaction://media"/>
            <a:extLst>
              <a:ext uri="{FF2B5EF4-FFF2-40B4-BE49-F238E27FC236}">
                <a16:creationId xmlns:a16="http://schemas.microsoft.com/office/drawing/2014/main" id="{42592773-9153-3643-B283-51E06281F1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9214" y="465191"/>
            <a:ext cx="346429" cy="3464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-20481"/>
            <a:ext cx="12192000" cy="395983"/>
          </a:xfrm>
          <a:prstGeom prst="rect">
            <a:avLst/>
          </a:prstGeom>
          <a:solidFill>
            <a:srgbClr val="79AB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/>
          <p:cNvSpPr/>
          <p:nvPr/>
        </p:nvSpPr>
        <p:spPr>
          <a:xfrm>
            <a:off x="0" y="6660008"/>
            <a:ext cx="12192000" cy="197992"/>
          </a:xfrm>
          <a:prstGeom prst="rect">
            <a:avLst/>
          </a:prstGeom>
          <a:solidFill>
            <a:srgbClr val="F775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troomdiagram: Proces 3">
            <a:extLst>
              <a:ext uri="{FF2B5EF4-FFF2-40B4-BE49-F238E27FC236}">
                <a16:creationId xmlns:a16="http://schemas.microsoft.com/office/drawing/2014/main" id="{BC009B6D-F900-4781-A7D8-C9D4993F3352}"/>
              </a:ext>
            </a:extLst>
          </p:cNvPr>
          <p:cNvSpPr/>
          <p:nvPr/>
        </p:nvSpPr>
        <p:spPr>
          <a:xfrm>
            <a:off x="555602" y="1476908"/>
            <a:ext cx="11120365" cy="521704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667" b="1" dirty="0">
                <a:solidFill>
                  <a:schemeClr val="bg1"/>
                </a:solidFill>
              </a:rPr>
              <a:t>[Titel actie]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02E91BF-A5AE-C047-8F97-07C313909E6B}"/>
              </a:ext>
            </a:extLst>
          </p:cNvPr>
          <p:cNvSpPr/>
          <p:nvPr/>
        </p:nvSpPr>
        <p:spPr>
          <a:xfrm>
            <a:off x="555602" y="5719326"/>
            <a:ext cx="11120365" cy="643095"/>
          </a:xfrm>
          <a:prstGeom prst="rect">
            <a:avLst/>
          </a:prstGeom>
          <a:gradFill flip="none" rotWithShape="1">
            <a:gsLst>
              <a:gs pos="11000">
                <a:schemeClr val="accent6"/>
              </a:gs>
              <a:gs pos="59000">
                <a:srgbClr val="79AB2B"/>
              </a:gs>
              <a:gs pos="83000">
                <a:srgbClr val="F77530"/>
              </a:gs>
              <a:gs pos="91000">
                <a:srgbClr val="FF0000"/>
              </a:gs>
              <a:gs pos="100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BD6969B-3075-764D-BFBC-BD7139F36B1B}"/>
              </a:ext>
            </a:extLst>
          </p:cNvPr>
          <p:cNvSpPr txBox="1"/>
          <p:nvPr/>
        </p:nvSpPr>
        <p:spPr>
          <a:xfrm>
            <a:off x="555602" y="2177552"/>
            <a:ext cx="11120366" cy="33547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Je krijgt </a:t>
            </a:r>
            <a:r>
              <a:rPr lang="nl-NL" u="sng" dirty="0"/>
              <a:t>1 minuut </a:t>
            </a:r>
            <a:r>
              <a:rPr lang="nl-NL" dirty="0"/>
              <a:t>en </a:t>
            </a:r>
            <a:r>
              <a:rPr lang="nl-NL" u="sng" dirty="0"/>
              <a:t>1 sheet </a:t>
            </a:r>
            <a:r>
              <a:rPr lang="nl-NL" dirty="0"/>
              <a:t>om </a:t>
            </a:r>
            <a:r>
              <a:rPr lang="nl-NL" u="sng" dirty="0"/>
              <a:t>1 actie </a:t>
            </a:r>
            <a:r>
              <a:rPr lang="nl-NL" dirty="0"/>
              <a:t>toe te lichten. Zorg dat je sheet je verhaal ondersteunt </a:t>
            </a:r>
          </a:p>
          <a:p>
            <a:endParaRPr lang="nl-NL" dirty="0"/>
          </a:p>
          <a:p>
            <a:r>
              <a:rPr lang="nl-NL" b="1" dirty="0"/>
              <a:t>Hoe werkt het?</a:t>
            </a:r>
          </a:p>
          <a:p>
            <a:r>
              <a:rPr lang="nl-NL" dirty="0"/>
              <a:t>Verwijder dit </a:t>
            </a:r>
            <a:r>
              <a:rPr lang="nl-NL" dirty="0" err="1"/>
              <a:t>tekstvak</a:t>
            </a:r>
            <a:r>
              <a:rPr lang="nl-NL" dirty="0"/>
              <a:t> en plaats je eigen afbeelding en tekst</a:t>
            </a:r>
          </a:p>
          <a:p>
            <a:r>
              <a:rPr lang="nl-NL" dirty="0"/>
              <a:t>Vermeld in ieder geval de datum van je actie, locatie en waar mensen zich </a:t>
            </a:r>
            <a:r>
              <a:rPr lang="nl-NL" dirty="0" err="1"/>
              <a:t>evt</a:t>
            </a:r>
            <a:r>
              <a:rPr lang="nl-NL" dirty="0"/>
              <a:t> (aan) kunnen melden</a:t>
            </a:r>
          </a:p>
          <a:p>
            <a:r>
              <a:rPr lang="nl-NL" dirty="0"/>
              <a:t>Gebruik voornamelijk afbeeldingen en niet teveel tekst</a:t>
            </a:r>
          </a:p>
          <a:p>
            <a:endParaRPr lang="nl-NL" dirty="0"/>
          </a:p>
          <a:p>
            <a:r>
              <a:rPr lang="nl-NL" sz="1400" i="1" dirty="0"/>
              <a:t>(de zwarte balk (hierboven) en verloopbalk (hieronder) zijn vaste gegevens op de sheet en mogen niet gewijzigd/verplaatst worden)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3" name="Afbeelding 12" descr="Afbeelding met teken, tekening&#10;&#10;Automatisch gegenereerde beschrijving">
            <a:extLst>
              <a:ext uri="{FF2B5EF4-FFF2-40B4-BE49-F238E27FC236}">
                <a16:creationId xmlns:a16="http://schemas.microsoft.com/office/drawing/2014/main" id="{C142C6B0-5DA3-9146-A3A0-67382F718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8642" y="195452"/>
            <a:ext cx="2706657" cy="83412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206D31D-2B71-E549-86B2-C8D423DDD9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701" y="177510"/>
            <a:ext cx="1572455" cy="113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9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appy Tune (ZANG) 15 Sec.wav">
            <a:hlinkClick r:id="" action="ppaction://media"/>
            <a:extLst>
              <a:ext uri="{FF2B5EF4-FFF2-40B4-BE49-F238E27FC236}">
                <a16:creationId xmlns:a16="http://schemas.microsoft.com/office/drawing/2014/main" id="{42592773-9153-3643-B283-51E06281F1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9214" y="465191"/>
            <a:ext cx="346429" cy="3464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-20481"/>
            <a:ext cx="12192000" cy="395983"/>
          </a:xfrm>
          <a:prstGeom prst="rect">
            <a:avLst/>
          </a:prstGeom>
          <a:solidFill>
            <a:srgbClr val="79AB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/>
          <p:cNvSpPr/>
          <p:nvPr/>
        </p:nvSpPr>
        <p:spPr>
          <a:xfrm>
            <a:off x="0" y="6660008"/>
            <a:ext cx="12192000" cy="197992"/>
          </a:xfrm>
          <a:prstGeom prst="rect">
            <a:avLst/>
          </a:prstGeom>
          <a:solidFill>
            <a:srgbClr val="F775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troomdiagram: Proces 3">
            <a:extLst>
              <a:ext uri="{FF2B5EF4-FFF2-40B4-BE49-F238E27FC236}">
                <a16:creationId xmlns:a16="http://schemas.microsoft.com/office/drawing/2014/main" id="{BC009B6D-F900-4781-A7D8-C9D4993F3352}"/>
              </a:ext>
            </a:extLst>
          </p:cNvPr>
          <p:cNvSpPr/>
          <p:nvPr/>
        </p:nvSpPr>
        <p:spPr>
          <a:xfrm>
            <a:off x="555602" y="1476908"/>
            <a:ext cx="11120365" cy="521704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667" b="1" dirty="0">
                <a:solidFill>
                  <a:schemeClr val="bg1"/>
                </a:solidFill>
              </a:rPr>
              <a:t>VOORBEELD ACTIE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02E91BF-A5AE-C047-8F97-07C313909E6B}"/>
              </a:ext>
            </a:extLst>
          </p:cNvPr>
          <p:cNvSpPr/>
          <p:nvPr/>
        </p:nvSpPr>
        <p:spPr>
          <a:xfrm>
            <a:off x="555602" y="5519895"/>
            <a:ext cx="11120365" cy="643095"/>
          </a:xfrm>
          <a:prstGeom prst="rect">
            <a:avLst/>
          </a:prstGeom>
          <a:gradFill flip="none" rotWithShape="1">
            <a:gsLst>
              <a:gs pos="11000">
                <a:schemeClr val="accent6"/>
              </a:gs>
              <a:gs pos="59000">
                <a:srgbClr val="79AB2B"/>
              </a:gs>
              <a:gs pos="83000">
                <a:srgbClr val="F77530"/>
              </a:gs>
              <a:gs pos="91000">
                <a:srgbClr val="FF0000"/>
              </a:gs>
              <a:gs pos="100000">
                <a:srgbClr val="C0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pic>
        <p:nvPicPr>
          <p:cNvPr id="13" name="Afbeelding 12" descr="Afbeelding met teken, tekening&#10;&#10;Automatisch gegenereerde beschrijving">
            <a:extLst>
              <a:ext uri="{FF2B5EF4-FFF2-40B4-BE49-F238E27FC236}">
                <a16:creationId xmlns:a16="http://schemas.microsoft.com/office/drawing/2014/main" id="{C142C6B0-5DA3-9146-A3A0-67382F718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8642" y="195452"/>
            <a:ext cx="2706657" cy="834127"/>
          </a:xfrm>
          <a:prstGeom prst="rect">
            <a:avLst/>
          </a:prstGeom>
        </p:spPr>
      </p:pic>
      <p:pic>
        <p:nvPicPr>
          <p:cNvPr id="11" name="Picture 2" descr="Afbeelding kan het volgende bevatten: 3 mensen, lachende mensen, eten en binnen">
            <a:extLst>
              <a:ext uri="{FF2B5EF4-FFF2-40B4-BE49-F238E27FC236}">
                <a16:creationId xmlns:a16="http://schemas.microsoft.com/office/drawing/2014/main" id="{99B179AE-CB7E-3945-A0F8-7E5AA931B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1" r="4288" b="6778"/>
          <a:stretch/>
        </p:blipFill>
        <p:spPr bwMode="auto">
          <a:xfrm>
            <a:off x="2065600" y="2405042"/>
            <a:ext cx="2979553" cy="260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fbeelding kan het volgende bevatten: eten">
            <a:extLst>
              <a:ext uri="{FF2B5EF4-FFF2-40B4-BE49-F238E27FC236}">
                <a16:creationId xmlns:a16="http://schemas.microsoft.com/office/drawing/2014/main" id="{5E5AE87F-C4CC-3749-A06C-52540C76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737" y="2405039"/>
            <a:ext cx="2669467" cy="260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71E9D70E-8734-584B-AD51-C847D32BDCE0}"/>
              </a:ext>
            </a:extLst>
          </p:cNvPr>
          <p:cNvSpPr txBox="1"/>
          <p:nvPr/>
        </p:nvSpPr>
        <p:spPr>
          <a:xfrm>
            <a:off x="893059" y="5038739"/>
            <a:ext cx="5202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colsensationappeltaarten@gmail.com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DC49A4F8-403F-EC45-893E-3C737C8CAD13}"/>
              </a:ext>
            </a:extLst>
          </p:cNvPr>
          <p:cNvSpPr txBox="1"/>
          <p:nvPr/>
        </p:nvSpPr>
        <p:spPr>
          <a:xfrm>
            <a:off x="6096000" y="5038739"/>
            <a:ext cx="5202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www.facebook.com/col appeltaarten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66F1F31F-24E9-DC42-8049-941BF79A56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701" y="177510"/>
            <a:ext cx="1572455" cy="113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1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9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 Actie Voor" id="{B6DDC5CB-5073-454F-ADB0-0E84F0D246F7}" vid="{BE2FE47C-6272-F144-A733-76085FE0865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859A76CB866F4B9E9FC667C7D3ACD5" ma:contentTypeVersion="8" ma:contentTypeDescription="Een nieuw document maken." ma:contentTypeScope="" ma:versionID="60cc0988d1010cfffda87bf17f89d0ee">
  <xsd:schema xmlns:xsd="http://www.w3.org/2001/XMLSchema" xmlns:xs="http://www.w3.org/2001/XMLSchema" xmlns:p="http://schemas.microsoft.com/office/2006/metadata/properties" xmlns:ns2="b3d6408d-b642-41d3-9828-712ddd28e4a8" targetNamespace="http://schemas.microsoft.com/office/2006/metadata/properties" ma:root="true" ma:fieldsID="873921b4d66b546dcc778258882e523a" ns2:_="">
    <xsd:import namespace="b3d6408d-b642-41d3-9828-712ddd28e4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6408d-b642-41d3-9828-712ddd28e4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92DDA9-8152-46EB-9839-00266F4E69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d6408d-b642-41d3-9828-712ddd28e4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1A709A-3665-461E-BD7E-0757F3713C9A}">
  <ds:schemaRefs>
    <ds:schemaRef ds:uri="b3d6408d-b642-41d3-9828-712ddd28e4a8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0978C94-CAE8-4FB0-976D-A305A8D801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100</TotalTime>
  <Words>108</Words>
  <Application>Microsoft Macintosh PowerPoint</Application>
  <PresentationFormat>Breedbeeld</PresentationFormat>
  <Paragraphs>14</Paragraphs>
  <Slides>2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Kantoorthema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Lotte Ris</dc:creator>
  <cp:lastModifiedBy>Lotte Ris | Start to Grow</cp:lastModifiedBy>
  <cp:revision>8</cp:revision>
  <dcterms:created xsi:type="dcterms:W3CDTF">2019-03-28T11:17:37Z</dcterms:created>
  <dcterms:modified xsi:type="dcterms:W3CDTF">2022-04-04T18:02:28Z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0x0101003A859A76CB866F4B9E9FC667C7D3ACD5</vt:lpwstr>
  </property>
  <property fmtid="{D5CDD505-2E9C-101B-9397-08002B2CF9AE}" pid="3" name="Order">
    <vt:r8>1047600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